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C. “A. MORO”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SOLBIATE OLONA </a:t>
            </a:r>
            <a:b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t-IT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S.I.M.P.L.E</a:t>
            </a:r>
            <a:endParaRPr lang="it-IT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LAVA BUBBLES</a:t>
            </a:r>
            <a:endParaRPr lang="it-IT" sz="5400" dirty="0"/>
          </a:p>
        </p:txBody>
      </p:sp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NECESSARY ELEMENTS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_97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23975"/>
            <a:ext cx="5638800" cy="42291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FIRST STEP:</a:t>
            </a:r>
            <a:br>
              <a:rPr lang="it-IT" dirty="0" smtClean="0"/>
            </a:br>
            <a:r>
              <a:rPr lang="it-IT" dirty="0" smtClean="0"/>
              <a:t>POUR THE WATER INTO THE CONTAINER</a:t>
            </a:r>
            <a:endParaRPr lang="it-IT" dirty="0"/>
          </a:p>
        </p:txBody>
      </p:sp>
      <p:pic>
        <p:nvPicPr>
          <p:cNvPr id="5" name="Segnaposto contenuto 4" descr="IMG_97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Segnaposto contenuto 5" descr="IMG_978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 STEP: </a:t>
            </a:r>
            <a:br>
              <a:rPr lang="it-IT" dirty="0" smtClean="0"/>
            </a:br>
            <a:r>
              <a:rPr lang="it-IT" dirty="0" smtClean="0"/>
              <a:t>ADD FOOD COLORING  AND OIL </a:t>
            </a:r>
            <a:endParaRPr lang="it-IT" dirty="0"/>
          </a:p>
        </p:txBody>
      </p:sp>
      <p:pic>
        <p:nvPicPr>
          <p:cNvPr id="5" name="Segnaposto contenuto 4" descr="IMG_97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Segnaposto contenuto 5" descr="IMG_978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ADD EFFERVESCENT AND </a:t>
            </a:r>
            <a:endParaRPr lang="it-IT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WAIT </a:t>
            </a:r>
            <a:r>
              <a:rPr lang="it-IT" sz="2800" dirty="0" err="1" smtClean="0"/>
              <a:t>FOR……</a:t>
            </a:r>
            <a:r>
              <a:rPr lang="it-IT" sz="2800" dirty="0" smtClean="0"/>
              <a:t>..</a:t>
            </a:r>
            <a:endParaRPr lang="it-IT" sz="2800" dirty="0"/>
          </a:p>
        </p:txBody>
      </p:sp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SUCCESSFUL EXPERIMENT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_97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23975"/>
            <a:ext cx="5638800" cy="4229100"/>
          </a:xfrm>
        </p:spPr>
      </p:pic>
    </p:spTree>
  </p:cSld>
  <p:clrMapOvr>
    <a:masterClrMapping/>
  </p:clrMapOvr>
  <p:transition spd="slow" advTm="700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19</Words>
  <Application>Microsoft Office PowerPoint</Application>
  <PresentationFormat>Diaprojekcija na zaslonu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Century Schoolbook</vt:lpstr>
      <vt:lpstr>Wingdings</vt:lpstr>
      <vt:lpstr>Wingdings 2</vt:lpstr>
      <vt:lpstr>Loggia</vt:lpstr>
      <vt:lpstr> I. C. “A. MORO” SOLBIATE OLONA  </vt:lpstr>
      <vt:lpstr>NECESSARY ELEMENTS</vt:lpstr>
      <vt:lpstr>FIRST STEP: POUR THE WATER INTO THE CONTAINER</vt:lpstr>
      <vt:lpstr>SECOND STEP:  ADD FOOD COLORING  AND OIL </vt:lpstr>
      <vt:lpstr>ADD EFFERVESCENT AND </vt:lpstr>
      <vt:lpstr>SUCCESSFUL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C. “A. MORO” SOLBIATE OLONA</dc:title>
  <dc:creator>Lino Agozzino</dc:creator>
  <cp:lastModifiedBy>Renči Renči</cp:lastModifiedBy>
  <cp:revision>5</cp:revision>
  <dcterms:created xsi:type="dcterms:W3CDTF">2017-05-14T14:56:42Z</dcterms:created>
  <dcterms:modified xsi:type="dcterms:W3CDTF">2017-05-18T08:53:22Z</dcterms:modified>
</cp:coreProperties>
</file>